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D7025F0-CC5A-4D1B-AA63-F359B55C92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EDFF2-6115-4EC6-9B4B-36119671A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57201"/>
            <a:ext cx="8534400" cy="5334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4A525FD-18A0-4AEC-8C40-EAED8B2489F9}"/>
              </a:ext>
            </a:extLst>
          </p:cNvPr>
          <p:cNvSpPr/>
          <p:nvPr/>
        </p:nvSpPr>
        <p:spPr>
          <a:xfrm>
            <a:off x="990600" y="5793685"/>
            <a:ext cx="7010400" cy="530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50" dirty="0">
              <a:solidFill>
                <a:srgbClr val="000000"/>
              </a:solidFill>
              <a:latin typeface="DengXian" panose="02010600030101010101" pitchFamily="2" charset="-122"/>
            </a:endParaRPr>
          </a:p>
          <a:p>
            <a:r>
              <a:rPr lang="en-US" sz="1050" dirty="0">
                <a:solidFill>
                  <a:srgbClr val="000000"/>
                </a:solidFill>
                <a:latin typeface="DengXian" panose="02010600030101010101" pitchFamily="2" charset="-122"/>
              </a:rPr>
              <a:t>                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DengXian" panose="02010600030101010101" pitchFamily="2" charset="-122"/>
              </a:rPr>
              <a:t>Non-contact infrared thermometer-8813C series  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766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EA99F1-FEF3-4D9E-873D-9629858B0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07417"/>
            <a:ext cx="8382000" cy="596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16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FE35F0-88EB-4184-8AE0-02EF203D5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8457"/>
            <a:ext cx="8534400" cy="564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53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4022AE-2AD5-41A7-8D42-D5289DE69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5137"/>
            <a:ext cx="7467600" cy="561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22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3148-02AF-463D-A3C9-5B814ED47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2165B-0641-48FF-B783-05843AD49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1D4179-6A95-4DD8-8806-0ACE86D60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88359"/>
            <a:ext cx="8686800" cy="621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563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194231-F7D0-42E5-9A7D-0F6797B74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" y="530157"/>
            <a:ext cx="7391401" cy="47276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61B061C-C791-4B61-87E5-F123066A3542}"/>
              </a:ext>
            </a:extLst>
          </p:cNvPr>
          <p:cNvSpPr/>
          <p:nvPr/>
        </p:nvSpPr>
        <p:spPr>
          <a:xfrm>
            <a:off x="1066800" y="5325070"/>
            <a:ext cx="670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8813C thermometer sells well in Europe, America and Southeast Asia</a:t>
            </a:r>
          </a:p>
          <a:p>
            <a:r>
              <a:rPr lang="en-US" dirty="0"/>
              <a:t>markets</a:t>
            </a:r>
          </a:p>
        </p:txBody>
      </p:sp>
    </p:spTree>
    <p:extLst>
      <p:ext uri="{BB962C8B-B14F-4D97-AF65-F5344CB8AC3E}">
        <p14:creationId xmlns:p14="http://schemas.microsoft.com/office/powerpoint/2010/main" val="643407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E76292-C566-4B1B-801B-76F58A750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57201"/>
            <a:ext cx="8610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10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408047-76EB-42F4-857D-A0AF3FD3C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81000"/>
            <a:ext cx="78486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8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F77716-EB6E-491C-9627-0B6DEC79B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8600"/>
            <a:ext cx="6858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00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37059F-4052-47E8-8803-BB06F3418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6879"/>
            <a:ext cx="8229600" cy="57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08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</Words>
  <Application>Microsoft Office PowerPoint</Application>
  <PresentationFormat>On-screen Show (4:3)</PresentationFormat>
  <Paragraphs>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DengXian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5</cp:revision>
  <dcterms:created xsi:type="dcterms:W3CDTF">2006-08-16T00:00:00Z</dcterms:created>
  <dcterms:modified xsi:type="dcterms:W3CDTF">2020-05-19T06:39:21Z</dcterms:modified>
</cp:coreProperties>
</file>

<file path=docProps/thumbnail.jpeg>
</file>